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5"/>
  </p:notesMasterIdLst>
  <p:sldIdLst>
    <p:sldId id="270" r:id="rId2"/>
    <p:sldId id="268" r:id="rId3"/>
    <p:sldId id="27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leen Sheils" initials="CS" lastIdx="5" clrIdx="0">
    <p:extLst>
      <p:ext uri="{19B8F6BF-5375-455C-9EA6-DF929625EA0E}">
        <p15:presenceInfo xmlns:p15="http://schemas.microsoft.com/office/powerpoint/2012/main" userId="ee0fa8d52ebe76fa" providerId="Windows Live"/>
      </p:ext>
    </p:extLst>
  </p:cmAuthor>
  <p:cmAuthor id="2" name="Eto Yuka" initials="EY" lastIdx="3" clrIdx="1">
    <p:extLst>
      <p:ext uri="{19B8F6BF-5375-455C-9EA6-DF929625EA0E}">
        <p15:presenceInfo xmlns:p15="http://schemas.microsoft.com/office/powerpoint/2012/main" userId="182d0ee925bbf5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6" autoAdjust="0"/>
    <p:restoredTop sz="94660"/>
  </p:normalViewPr>
  <p:slideViewPr>
    <p:cSldViewPr snapToGrid="0">
      <p:cViewPr varScale="1">
        <p:scale>
          <a:sx n="95" d="100"/>
          <a:sy n="95" d="100"/>
        </p:scale>
        <p:origin x="8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to Yuka" userId="182d0ee925bbf5f8" providerId="LiveId" clId="{B5872BB9-0407-4948-9DE5-C9A4426B72C8}"/>
    <pc:docChg chg="custSel modMainMaster">
      <pc:chgData name="Eto Yuka" userId="182d0ee925bbf5f8" providerId="LiveId" clId="{B5872BB9-0407-4948-9DE5-C9A4426B72C8}" dt="2020-12-29T23:51:08.696" v="27" actId="1589"/>
      <pc:docMkLst>
        <pc:docMk/>
      </pc:docMkLst>
      <pc:sldChg chg="addCm">
        <pc:chgData name="Eto Yuka" userId="182d0ee925bbf5f8" providerId="LiveId" clId="{B5872BB9-0407-4948-9DE5-C9A4426B72C8}" dt="2020-12-29T23:51:08.696" v="27" actId="1589"/>
        <pc:sldMkLst>
          <pc:docMk/>
          <pc:sldMk cId="3704703467" sldId="268"/>
        </pc:sldMkLst>
      </pc:sldChg>
      <pc:sldChg chg="addCm">
        <pc:chgData name="Eto Yuka" userId="182d0ee925bbf5f8" providerId="LiveId" clId="{B5872BB9-0407-4948-9DE5-C9A4426B72C8}" dt="2020-12-29T23:50:52.081" v="25" actId="1589"/>
        <pc:sldMkLst>
          <pc:docMk/>
          <pc:sldMk cId="3274020165" sldId="270"/>
        </pc:sldMkLst>
      </pc:sldChg>
      <pc:sldMasterChg chg="modSldLayout">
        <pc:chgData name="Eto Yuka" userId="182d0ee925bbf5f8" providerId="LiveId" clId="{B5872BB9-0407-4948-9DE5-C9A4426B72C8}" dt="2020-12-29T23:45:28.996" v="24" actId="20577"/>
        <pc:sldMasterMkLst>
          <pc:docMk/>
          <pc:sldMasterMk cId="2062101443" sldId="2147483816"/>
        </pc:sldMasterMkLst>
        <pc:sldLayoutChg chg="modSp mod">
          <pc:chgData name="Eto Yuka" userId="182d0ee925bbf5f8" providerId="LiveId" clId="{B5872BB9-0407-4948-9DE5-C9A4426B72C8}" dt="2020-12-29T23:45:17.388" v="20" actId="20577"/>
          <pc:sldLayoutMkLst>
            <pc:docMk/>
            <pc:sldMasterMk cId="2062101443" sldId="2147483816"/>
            <pc:sldLayoutMk cId="1355016325" sldId="2147483811"/>
          </pc:sldLayoutMkLst>
          <pc:spChg chg="mod">
            <ac:chgData name="Eto Yuka" userId="182d0ee925bbf5f8" providerId="LiveId" clId="{B5872BB9-0407-4948-9DE5-C9A4426B72C8}" dt="2020-12-29T23:45:17.388" v="20" actId="20577"/>
            <ac:spMkLst>
              <pc:docMk/>
              <pc:sldMasterMk cId="2062101443" sldId="2147483816"/>
              <pc:sldLayoutMk cId="1355016325" sldId="2147483811"/>
              <ac:spMk id="2" creationId="{00000000-0000-0000-0000-000000000000}"/>
            </ac:spMkLst>
          </pc:spChg>
          <pc:spChg chg="mod">
            <ac:chgData name="Eto Yuka" userId="182d0ee925bbf5f8" providerId="LiveId" clId="{B5872BB9-0407-4948-9DE5-C9A4426B72C8}" dt="2020-12-29T23:45:06.032" v="0" actId="20577"/>
            <ac:spMkLst>
              <pc:docMk/>
              <pc:sldMasterMk cId="2062101443" sldId="2147483816"/>
              <pc:sldLayoutMk cId="1355016325" sldId="2147483811"/>
              <ac:spMk id="20" creationId="{6CB30ACE-AB53-445F-B8E6-1C5634E14B4F}"/>
            </ac:spMkLst>
          </pc:spChg>
        </pc:sldLayoutChg>
        <pc:sldLayoutChg chg="modSp mod">
          <pc:chgData name="Eto Yuka" userId="182d0ee925bbf5f8" providerId="LiveId" clId="{B5872BB9-0407-4948-9DE5-C9A4426B72C8}" dt="2020-12-29T23:45:28.996" v="24" actId="20577"/>
          <pc:sldLayoutMkLst>
            <pc:docMk/>
            <pc:sldMasterMk cId="2062101443" sldId="2147483816"/>
            <pc:sldLayoutMk cId="3460399091" sldId="2147483812"/>
          </pc:sldLayoutMkLst>
          <pc:spChg chg="mod">
            <ac:chgData name="Eto Yuka" userId="182d0ee925bbf5f8" providerId="LiveId" clId="{B5872BB9-0407-4948-9DE5-C9A4426B72C8}" dt="2020-12-29T23:45:28.996" v="24" actId="20577"/>
            <ac:spMkLst>
              <pc:docMk/>
              <pc:sldMasterMk cId="2062101443" sldId="2147483816"/>
              <pc:sldLayoutMk cId="3460399091" sldId="2147483812"/>
              <ac:spMk id="9" creationId="{1412250B-2BF4-4EB1-B2F4-0DA0A2AF29F2}"/>
            </ac:spMkLst>
          </pc:spChg>
          <pc:spChg chg="mod">
            <ac:chgData name="Eto Yuka" userId="182d0ee925bbf5f8" providerId="LiveId" clId="{B5872BB9-0407-4948-9DE5-C9A4426B72C8}" dt="2020-12-29T23:45:25.981" v="21" actId="20577"/>
            <ac:spMkLst>
              <pc:docMk/>
              <pc:sldMasterMk cId="2062101443" sldId="2147483816"/>
              <pc:sldLayoutMk cId="3460399091" sldId="2147483812"/>
              <ac:spMk id="13" creationId="{60E01CB7-701F-41D1-92D9-63FD4CD8BE37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38C12-9E05-4AB6-9A90-2898648CABA2}" type="datetimeFigureOut">
              <a:rPr kumimoji="1" lang="ja-JP" altLang="en-US" smtClean="0"/>
              <a:t>2021/1/8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58658-AA9B-4704-9C5D-609ECC03E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583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AFFFC2C6-0AB6-436B-8A7B-4CFD82D0C9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946" b="5158"/>
          <a:stretch/>
        </p:blipFill>
        <p:spPr>
          <a:xfrm>
            <a:off x="0" y="0"/>
            <a:ext cx="12192000" cy="68499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-2516153" y="3396995"/>
            <a:ext cx="6858002" cy="640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27E567-086B-4826-AE64-BDC215A76E83}"/>
              </a:ext>
            </a:extLst>
          </p:cNvPr>
          <p:cNvSpPr/>
          <p:nvPr userDrawn="1"/>
        </p:nvSpPr>
        <p:spPr>
          <a:xfrm>
            <a:off x="-1" y="2219276"/>
            <a:ext cx="12192000" cy="206881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208420"/>
            <a:ext cx="12191997" cy="9408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14000"/>
              </a:lnSpc>
              <a:defRPr sz="5600" b="0" cap="none" spc="150" baseline="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T</a:t>
            </a:r>
            <a:r>
              <a:rPr lang="en-US" dirty="0"/>
              <a:t>itle of Presentation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33A7D8C-570F-43C9-B18F-2065D1BA411C}"/>
              </a:ext>
            </a:extLst>
          </p:cNvPr>
          <p:cNvGrpSpPr/>
          <p:nvPr userDrawn="1"/>
        </p:nvGrpSpPr>
        <p:grpSpPr>
          <a:xfrm>
            <a:off x="6168189" y="5117432"/>
            <a:ext cx="6023808" cy="1740568"/>
            <a:chOff x="6168189" y="5117432"/>
            <a:chExt cx="6023808" cy="1740568"/>
          </a:xfrm>
        </p:grpSpPr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3EE2006E-49E7-40C5-81BE-15988C956463}"/>
                </a:ext>
              </a:extLst>
            </p:cNvPr>
            <p:cNvSpPr/>
            <p:nvPr userDrawn="1"/>
          </p:nvSpPr>
          <p:spPr>
            <a:xfrm>
              <a:off x="6168189" y="5117432"/>
              <a:ext cx="6023808" cy="174056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4019EC85-1E11-443A-8B25-B01DF21D1F42}"/>
                </a:ext>
              </a:extLst>
            </p:cNvPr>
            <p:cNvSpPr/>
            <p:nvPr userDrawn="1"/>
          </p:nvSpPr>
          <p:spPr>
            <a:xfrm>
              <a:off x="6240380" y="5189622"/>
              <a:ext cx="5879432" cy="159619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6CB30ACE-AB53-445F-B8E6-1C5634E14B4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0" y="2323515"/>
            <a:ext cx="12192000" cy="741362"/>
          </a:xfrm>
          <a:prstGeom prst="rect">
            <a:avLst/>
          </a:prstGeom>
        </p:spPr>
        <p:txBody>
          <a:bodyPr/>
          <a:lstStyle>
            <a:lvl1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kumimoji="0" lang="en-US" altLang="ja-JP" sz="3800" dirty="0"/>
              <a:t>Subtitle</a:t>
            </a:r>
            <a:endParaRPr kumimoji="1" lang="ja-JP" altLang="en-US" dirty="0"/>
          </a:p>
        </p:txBody>
      </p:sp>
      <p:sp>
        <p:nvSpPr>
          <p:cNvPr id="22" name="コンテンツ プレースホルダー 21">
            <a:extLst>
              <a:ext uri="{FF2B5EF4-FFF2-40B4-BE49-F238E27FC236}">
                <a16:creationId xmlns:a16="http://schemas.microsoft.com/office/drawing/2014/main" id="{629B24F1-4D92-4623-8695-3552E12F89A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72547" y="5221622"/>
            <a:ext cx="5799137" cy="1508125"/>
          </a:xfrm>
          <a:prstGeom prst="rect">
            <a:avLst/>
          </a:prstGeom>
        </p:spPr>
        <p:txBody>
          <a:bodyPr/>
          <a:lstStyle>
            <a:lvl1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kumimoji="0" lang="en-US" altLang="ja-JP" sz="3800" dirty="0"/>
              <a:t>Name</a:t>
            </a:r>
          </a:p>
          <a:p>
            <a:r>
              <a:rPr kumimoji="0" lang="en-US" altLang="ja-JP" sz="3800" dirty="0"/>
              <a:t>Role, Company</a:t>
            </a:r>
          </a:p>
        </p:txBody>
      </p:sp>
    </p:spTree>
    <p:extLst>
      <p:ext uri="{BB962C8B-B14F-4D97-AF65-F5344CB8AC3E}">
        <p14:creationId xmlns:p14="http://schemas.microsoft.com/office/powerpoint/2010/main" val="135501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412250B-2BF4-4EB1-B2F4-0DA0A2AF2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337" y="946484"/>
            <a:ext cx="11943347" cy="5775158"/>
          </a:xfrm>
          <a:prstGeom prst="rect">
            <a:avLst/>
          </a:prstGeom>
        </p:spPr>
        <p:txBody>
          <a:bodyPr lIns="109728" tIns="109728" rIns="109728" bIns="91440" anchor="t"/>
          <a:lstStyle>
            <a:lvl1pPr>
              <a:defRPr/>
            </a:lvl1pPr>
          </a:lstStyle>
          <a:p>
            <a:r>
              <a:rPr lang="en-US" dirty="0"/>
              <a:t>Click to edit </a:t>
            </a:r>
            <a:r>
              <a:rPr lang="en-US" altLang="ja-JP" dirty="0"/>
              <a:t>text.</a:t>
            </a:r>
            <a:endParaRPr lang="en-US" dirty="0"/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60E01CB7-701F-41D1-92D9-63FD4CD8BE3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20649" y="8021"/>
            <a:ext cx="11943347" cy="811212"/>
          </a:xfrm>
          <a:prstGeom prst="rect">
            <a:avLst/>
          </a:prstGeom>
        </p:spPr>
        <p:txBody>
          <a:bodyPr/>
          <a:lstStyle>
            <a:lvl1pPr>
              <a:defRPr sz="4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0" lang="en-US" altLang="ja-JP" sz="4400" b="1" dirty="0"/>
              <a:t>Title of the Slide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07063369-F53B-47CA-84BE-56F00EC7EB61}"/>
              </a:ext>
            </a:extLst>
          </p:cNvPr>
          <p:cNvSpPr/>
          <p:nvPr userDrawn="1"/>
        </p:nvSpPr>
        <p:spPr>
          <a:xfrm>
            <a:off x="54139" y="845481"/>
            <a:ext cx="12097755" cy="6089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9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04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067E4425-A1E6-41F8-851B-29014D134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46" b="5158"/>
          <a:stretch/>
        </p:blipFill>
        <p:spPr>
          <a:xfrm>
            <a:off x="0" y="0"/>
            <a:ext cx="12192000" cy="68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0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0" kern="1200" spc="13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None/>
        <a:defRPr sz="185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None/>
        <a:defRPr sz="17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i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i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8256F5-E512-493C-A443-31D023D6F8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196A27-17DB-49B8-BB3F-534C28724D0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5E31BF-D5CB-459B-B5C7-01AF53E61E7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020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DA0D8D-338C-4AB4-B26F-23CA17769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90FBEB-7806-443E-8242-D889EEAB089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4703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0662421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Yu Gothic Light"/>
        <a:ea typeface=""/>
        <a:cs typeface=""/>
      </a:majorFont>
      <a:minorFont>
        <a:latin typeface="Yu Gothic Medium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Yu Gothic Medium</vt:lpstr>
      <vt:lpstr>游ゴシック</vt:lpstr>
      <vt:lpstr>Arial</vt:lpstr>
      <vt:lpstr>Corbel</vt:lpstr>
      <vt:lpstr>ShojiVTI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Eto Yuka</dc:creator>
  <cp:lastModifiedBy>Sachiko Onoda</cp:lastModifiedBy>
  <cp:revision>14</cp:revision>
  <dcterms:created xsi:type="dcterms:W3CDTF">2020-12-17T00:18:56Z</dcterms:created>
  <dcterms:modified xsi:type="dcterms:W3CDTF">2021-01-08T04:42:30Z</dcterms:modified>
</cp:coreProperties>
</file>