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2"/>
  </p:notesMasterIdLst>
  <p:sldIdLst>
    <p:sldId id="266" r:id="rId2"/>
    <p:sldId id="271" r:id="rId3"/>
    <p:sldId id="281" r:id="rId4"/>
    <p:sldId id="265" r:id="rId5"/>
    <p:sldId id="264" r:id="rId6"/>
    <p:sldId id="282" r:id="rId7"/>
    <p:sldId id="275" r:id="rId8"/>
    <p:sldId id="283" r:id="rId9"/>
    <p:sldId id="276" r:id="rId10"/>
    <p:sldId id="27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lleen Sheils" initials="CS" lastIdx="4" clrIdx="0">
    <p:extLst>
      <p:ext uri="{19B8F6BF-5375-455C-9EA6-DF929625EA0E}">
        <p15:presenceInfo xmlns:p15="http://schemas.microsoft.com/office/powerpoint/2012/main" userId="ee0fa8d52ebe76fa" providerId="Windows Live"/>
      </p:ext>
    </p:extLst>
  </p:cmAuthor>
  <p:cmAuthor id="2" name="Eto Yuka" initials="EY" lastIdx="3" clrIdx="1">
    <p:extLst>
      <p:ext uri="{19B8F6BF-5375-455C-9EA6-DF929625EA0E}">
        <p15:presenceInfo xmlns:p15="http://schemas.microsoft.com/office/powerpoint/2012/main" userId="182d0ee925bbf5f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1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30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to Yuka" userId="182d0ee925bbf5f8" providerId="LiveId" clId="{A2D1ACD6-9C78-457B-B0ED-DF2B726E9334}"/>
    <pc:docChg chg="custSel modSld">
      <pc:chgData name="Eto Yuka" userId="182d0ee925bbf5f8" providerId="LiveId" clId="{A2D1ACD6-9C78-457B-B0ED-DF2B726E9334}" dt="2020-12-29T23:53:40.824" v="11" actId="1589"/>
      <pc:docMkLst>
        <pc:docMk/>
      </pc:docMkLst>
      <pc:sldChg chg="modSp mod addCm">
        <pc:chgData name="Eto Yuka" userId="182d0ee925bbf5f8" providerId="LiveId" clId="{A2D1ACD6-9C78-457B-B0ED-DF2B726E9334}" dt="2020-12-29T23:53:40.824" v="11" actId="1589"/>
        <pc:sldMkLst>
          <pc:docMk/>
          <pc:sldMk cId="3067152369" sldId="264"/>
        </pc:sldMkLst>
        <pc:spChg chg="mod">
          <ac:chgData name="Eto Yuka" userId="182d0ee925bbf5f8" providerId="LiveId" clId="{A2D1ACD6-9C78-457B-B0ED-DF2B726E9334}" dt="2020-12-29T23:52:52.567" v="9" actId="20577"/>
          <ac:spMkLst>
            <pc:docMk/>
            <pc:sldMk cId="3067152369" sldId="264"/>
            <ac:spMk id="16" creationId="{BE242E76-42C6-4BEB-8900-C7AEC9D20FD5}"/>
          </ac:spMkLst>
        </pc:spChg>
        <pc:graphicFrameChg chg="modGraphic">
          <ac:chgData name="Eto Yuka" userId="182d0ee925bbf5f8" providerId="LiveId" clId="{A2D1ACD6-9C78-457B-B0ED-DF2B726E9334}" dt="2020-12-29T23:52:33.858" v="8" actId="2711"/>
          <ac:graphicFrameMkLst>
            <pc:docMk/>
            <pc:sldMk cId="3067152369" sldId="264"/>
            <ac:graphicFrameMk id="5" creationId="{B5FB7254-2730-424F-BC01-1AF61B00FBE2}"/>
          </ac:graphicFrameMkLst>
        </pc:graphicFrameChg>
      </pc:sldChg>
      <pc:sldChg chg="modSp mod addCm modCm">
        <pc:chgData name="Eto Yuka" userId="182d0ee925bbf5f8" providerId="LiveId" clId="{A2D1ACD6-9C78-457B-B0ED-DF2B726E9334}" dt="2020-12-29T23:52:04.574" v="7"/>
        <pc:sldMkLst>
          <pc:docMk/>
          <pc:sldMk cId="2336118504" sldId="266"/>
        </pc:sldMkLst>
        <pc:spChg chg="mod">
          <ac:chgData name="Eto Yuka" userId="182d0ee925bbf5f8" providerId="LiveId" clId="{A2D1ACD6-9C78-457B-B0ED-DF2B726E9334}" dt="2020-12-29T23:51:55.063" v="6" actId="20577"/>
          <ac:spMkLst>
            <pc:docMk/>
            <pc:sldMk cId="2336118504" sldId="266"/>
            <ac:spMk id="4" creationId="{4F931375-F7CB-4E0D-BD26-0A63E0572FC7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38E2CA-E508-48DD-BF64-B299A6735195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C28E1D2D-0BFC-486A-9F77-62CBAE12A6FB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en-US" altLang="ja-JP" dirty="0"/>
            <a:t>C</a:t>
          </a:r>
          <a:endParaRPr kumimoji="1" lang="ja-JP" altLang="en-US" dirty="0"/>
        </a:p>
      </dgm:t>
    </dgm:pt>
    <dgm:pt modelId="{C6D122F7-0E78-463D-8F11-441F85313ECE}" type="parTrans" cxnId="{E4851608-54F5-444F-9786-B089ADEAE838}">
      <dgm:prSet/>
      <dgm:spPr/>
      <dgm:t>
        <a:bodyPr/>
        <a:lstStyle/>
        <a:p>
          <a:endParaRPr kumimoji="1" lang="ja-JP" altLang="en-US"/>
        </a:p>
      </dgm:t>
    </dgm:pt>
    <dgm:pt modelId="{BBB8FBCE-5101-45EA-BB84-3748B190DAD8}" type="sibTrans" cxnId="{E4851608-54F5-444F-9786-B089ADEAE838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1F05A0D6-2882-4EE2-9608-976E17994FC2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en-US" altLang="ja-JP" dirty="0"/>
            <a:t>A</a:t>
          </a:r>
          <a:endParaRPr kumimoji="1" lang="ja-JP" altLang="en-US" dirty="0"/>
        </a:p>
      </dgm:t>
    </dgm:pt>
    <dgm:pt modelId="{BAE410E9-E6A9-4718-B5F8-1688B5B901F1}" type="parTrans" cxnId="{EBBE1166-256E-492E-B9AF-CB01AC83D989}">
      <dgm:prSet/>
      <dgm:spPr/>
      <dgm:t>
        <a:bodyPr/>
        <a:lstStyle/>
        <a:p>
          <a:endParaRPr kumimoji="1" lang="ja-JP" altLang="en-US"/>
        </a:p>
      </dgm:t>
    </dgm:pt>
    <dgm:pt modelId="{8C302A2D-D880-4AA8-AE23-83FEA9DBCB86}" type="sibTrans" cxnId="{EBBE1166-256E-492E-B9AF-CB01AC83D989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3C98340C-7D07-429C-851E-729B12DF6598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en-US" altLang="ja-JP" dirty="0"/>
            <a:t>B</a:t>
          </a:r>
          <a:endParaRPr kumimoji="1" lang="ja-JP" altLang="en-US" dirty="0"/>
        </a:p>
      </dgm:t>
    </dgm:pt>
    <dgm:pt modelId="{156EF78B-0AC9-49A4-8825-7DC65495A135}" type="parTrans" cxnId="{698CB04F-3E3C-449E-8D8D-EB429E7756A8}">
      <dgm:prSet/>
      <dgm:spPr/>
      <dgm:t>
        <a:bodyPr/>
        <a:lstStyle/>
        <a:p>
          <a:endParaRPr kumimoji="1" lang="ja-JP" altLang="en-US"/>
        </a:p>
      </dgm:t>
    </dgm:pt>
    <dgm:pt modelId="{1BBBF6DA-0CF3-40FE-8506-C820CA49F45B}" type="sibTrans" cxnId="{698CB04F-3E3C-449E-8D8D-EB429E7756A8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7E0002BC-D9CD-4C07-817B-33867F009BDF}" type="pres">
      <dgm:prSet presAssocID="{E338E2CA-E508-48DD-BF64-B299A673519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3FAB06A-7D37-4A36-8B69-5CF4FA0CF118}" type="pres">
      <dgm:prSet presAssocID="{C28E1D2D-0BFC-486A-9F77-62CBAE12A6FB}" presName="gear1" presStyleLbl="node1" presStyleIdx="0" presStyleCnt="3">
        <dgm:presLayoutVars>
          <dgm:chMax val="1"/>
          <dgm:bulletEnabled val="1"/>
        </dgm:presLayoutVars>
      </dgm:prSet>
      <dgm:spPr/>
    </dgm:pt>
    <dgm:pt modelId="{E8D9CEA4-1BB6-4E9E-B556-047BD9ED9CAA}" type="pres">
      <dgm:prSet presAssocID="{C28E1D2D-0BFC-486A-9F77-62CBAE12A6FB}" presName="gear1srcNode" presStyleLbl="node1" presStyleIdx="0" presStyleCnt="3"/>
      <dgm:spPr/>
    </dgm:pt>
    <dgm:pt modelId="{0896C861-668E-4463-B655-F32FEACE7F05}" type="pres">
      <dgm:prSet presAssocID="{C28E1D2D-0BFC-486A-9F77-62CBAE12A6FB}" presName="gear1dstNode" presStyleLbl="node1" presStyleIdx="0" presStyleCnt="3"/>
      <dgm:spPr/>
    </dgm:pt>
    <dgm:pt modelId="{C0F619EE-2855-4BD7-A476-3B514C7EE1E6}" type="pres">
      <dgm:prSet presAssocID="{1F05A0D6-2882-4EE2-9608-976E17994FC2}" presName="gear2" presStyleLbl="node1" presStyleIdx="1" presStyleCnt="3">
        <dgm:presLayoutVars>
          <dgm:chMax val="1"/>
          <dgm:bulletEnabled val="1"/>
        </dgm:presLayoutVars>
      </dgm:prSet>
      <dgm:spPr/>
    </dgm:pt>
    <dgm:pt modelId="{52C6D5E6-9E37-41AB-845B-99EFA291A174}" type="pres">
      <dgm:prSet presAssocID="{1F05A0D6-2882-4EE2-9608-976E17994FC2}" presName="gear2srcNode" presStyleLbl="node1" presStyleIdx="1" presStyleCnt="3"/>
      <dgm:spPr/>
    </dgm:pt>
    <dgm:pt modelId="{FF5B3415-4188-472D-9DB5-E7476AD243BD}" type="pres">
      <dgm:prSet presAssocID="{1F05A0D6-2882-4EE2-9608-976E17994FC2}" presName="gear2dstNode" presStyleLbl="node1" presStyleIdx="1" presStyleCnt="3"/>
      <dgm:spPr/>
    </dgm:pt>
    <dgm:pt modelId="{98E843D2-0E1D-42A7-965C-206B233F4FA9}" type="pres">
      <dgm:prSet presAssocID="{3C98340C-7D07-429C-851E-729B12DF6598}" presName="gear3" presStyleLbl="node1" presStyleIdx="2" presStyleCnt="3"/>
      <dgm:spPr/>
    </dgm:pt>
    <dgm:pt modelId="{F8B3FECE-27CA-488D-90AC-D629D8728272}" type="pres">
      <dgm:prSet presAssocID="{3C98340C-7D07-429C-851E-729B12DF6598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9A01F86-8422-45E2-93AC-4BCB7E82C0BC}" type="pres">
      <dgm:prSet presAssocID="{3C98340C-7D07-429C-851E-729B12DF6598}" presName="gear3srcNode" presStyleLbl="node1" presStyleIdx="2" presStyleCnt="3"/>
      <dgm:spPr/>
    </dgm:pt>
    <dgm:pt modelId="{F0833E33-EF40-484F-89B7-27F773777704}" type="pres">
      <dgm:prSet presAssocID="{3C98340C-7D07-429C-851E-729B12DF6598}" presName="gear3dstNode" presStyleLbl="node1" presStyleIdx="2" presStyleCnt="3"/>
      <dgm:spPr/>
    </dgm:pt>
    <dgm:pt modelId="{7200DF4F-3AED-449F-9909-804CAF5D2F35}" type="pres">
      <dgm:prSet presAssocID="{BBB8FBCE-5101-45EA-BB84-3748B190DAD8}" presName="connector1" presStyleLbl="sibTrans2D1" presStyleIdx="0" presStyleCnt="3"/>
      <dgm:spPr/>
    </dgm:pt>
    <dgm:pt modelId="{34E9671B-DD65-4874-BF17-D2B5F7A7FF77}" type="pres">
      <dgm:prSet presAssocID="{8C302A2D-D880-4AA8-AE23-83FEA9DBCB86}" presName="connector2" presStyleLbl="sibTrans2D1" presStyleIdx="1" presStyleCnt="3"/>
      <dgm:spPr/>
    </dgm:pt>
    <dgm:pt modelId="{DDEF4C2D-6CB0-42C5-9F7F-216130014404}" type="pres">
      <dgm:prSet presAssocID="{1BBBF6DA-0CF3-40FE-8506-C820CA49F45B}" presName="connector3" presStyleLbl="sibTrans2D1" presStyleIdx="2" presStyleCnt="3"/>
      <dgm:spPr/>
    </dgm:pt>
  </dgm:ptLst>
  <dgm:cxnLst>
    <dgm:cxn modelId="{E4851608-54F5-444F-9786-B089ADEAE838}" srcId="{E338E2CA-E508-48DD-BF64-B299A6735195}" destId="{C28E1D2D-0BFC-486A-9F77-62CBAE12A6FB}" srcOrd="0" destOrd="0" parTransId="{C6D122F7-0E78-463D-8F11-441F85313ECE}" sibTransId="{BBB8FBCE-5101-45EA-BB84-3748B190DAD8}"/>
    <dgm:cxn modelId="{73F1620D-DB17-407D-8E7C-52379B59D71E}" type="presOf" srcId="{1F05A0D6-2882-4EE2-9608-976E17994FC2}" destId="{FF5B3415-4188-472D-9DB5-E7476AD243BD}" srcOrd="2" destOrd="0" presId="urn:microsoft.com/office/officeart/2005/8/layout/gear1"/>
    <dgm:cxn modelId="{DC532812-18EE-4F26-9746-10FED2BC40AF}" type="presOf" srcId="{1F05A0D6-2882-4EE2-9608-976E17994FC2}" destId="{C0F619EE-2855-4BD7-A476-3B514C7EE1E6}" srcOrd="0" destOrd="0" presId="urn:microsoft.com/office/officeart/2005/8/layout/gear1"/>
    <dgm:cxn modelId="{12614E22-3A6E-48C2-91C9-25170DBE5433}" type="presOf" srcId="{3C98340C-7D07-429C-851E-729B12DF6598}" destId="{F0833E33-EF40-484F-89B7-27F773777704}" srcOrd="3" destOrd="0" presId="urn:microsoft.com/office/officeart/2005/8/layout/gear1"/>
    <dgm:cxn modelId="{C644472A-76C2-4A1A-8ACB-768B5A3F5F9D}" type="presOf" srcId="{3C98340C-7D07-429C-851E-729B12DF6598}" destId="{79A01F86-8422-45E2-93AC-4BCB7E82C0BC}" srcOrd="2" destOrd="0" presId="urn:microsoft.com/office/officeart/2005/8/layout/gear1"/>
    <dgm:cxn modelId="{EBBE1166-256E-492E-B9AF-CB01AC83D989}" srcId="{E338E2CA-E508-48DD-BF64-B299A6735195}" destId="{1F05A0D6-2882-4EE2-9608-976E17994FC2}" srcOrd="1" destOrd="0" parTransId="{BAE410E9-E6A9-4718-B5F8-1688B5B901F1}" sibTransId="{8C302A2D-D880-4AA8-AE23-83FEA9DBCB86}"/>
    <dgm:cxn modelId="{8808684E-F2F7-4ED1-9E00-27A96733DCE1}" type="presOf" srcId="{E338E2CA-E508-48DD-BF64-B299A6735195}" destId="{7E0002BC-D9CD-4C07-817B-33867F009BDF}" srcOrd="0" destOrd="0" presId="urn:microsoft.com/office/officeart/2005/8/layout/gear1"/>
    <dgm:cxn modelId="{698CB04F-3E3C-449E-8D8D-EB429E7756A8}" srcId="{E338E2CA-E508-48DD-BF64-B299A6735195}" destId="{3C98340C-7D07-429C-851E-729B12DF6598}" srcOrd="2" destOrd="0" parTransId="{156EF78B-0AC9-49A4-8825-7DC65495A135}" sibTransId="{1BBBF6DA-0CF3-40FE-8506-C820CA49F45B}"/>
    <dgm:cxn modelId="{CE602670-C47F-4E87-8F60-A85482115F62}" type="presOf" srcId="{C28E1D2D-0BFC-486A-9F77-62CBAE12A6FB}" destId="{73FAB06A-7D37-4A36-8B69-5CF4FA0CF118}" srcOrd="0" destOrd="0" presId="urn:microsoft.com/office/officeart/2005/8/layout/gear1"/>
    <dgm:cxn modelId="{CD08E581-11C0-498C-8EA0-C7A6A2F10F70}" type="presOf" srcId="{BBB8FBCE-5101-45EA-BB84-3748B190DAD8}" destId="{7200DF4F-3AED-449F-9909-804CAF5D2F35}" srcOrd="0" destOrd="0" presId="urn:microsoft.com/office/officeart/2005/8/layout/gear1"/>
    <dgm:cxn modelId="{852FD987-B02D-4B3C-BED3-F342CA2728A9}" type="presOf" srcId="{C28E1D2D-0BFC-486A-9F77-62CBAE12A6FB}" destId="{E8D9CEA4-1BB6-4E9E-B556-047BD9ED9CAA}" srcOrd="1" destOrd="0" presId="urn:microsoft.com/office/officeart/2005/8/layout/gear1"/>
    <dgm:cxn modelId="{4905E997-74A8-4347-A396-615C2A7874BF}" type="presOf" srcId="{C28E1D2D-0BFC-486A-9F77-62CBAE12A6FB}" destId="{0896C861-668E-4463-B655-F32FEACE7F05}" srcOrd="2" destOrd="0" presId="urn:microsoft.com/office/officeart/2005/8/layout/gear1"/>
    <dgm:cxn modelId="{298974CB-EAEB-4A19-8E2E-14EAB3F73664}" type="presOf" srcId="{1BBBF6DA-0CF3-40FE-8506-C820CA49F45B}" destId="{DDEF4C2D-6CB0-42C5-9F7F-216130014404}" srcOrd="0" destOrd="0" presId="urn:microsoft.com/office/officeart/2005/8/layout/gear1"/>
    <dgm:cxn modelId="{56EB35DE-0136-4FA8-94F9-F20887D6E61E}" type="presOf" srcId="{3C98340C-7D07-429C-851E-729B12DF6598}" destId="{F8B3FECE-27CA-488D-90AC-D629D8728272}" srcOrd="1" destOrd="0" presId="urn:microsoft.com/office/officeart/2005/8/layout/gear1"/>
    <dgm:cxn modelId="{2909DAEC-7C5D-432F-99BF-BB92482538B8}" type="presOf" srcId="{3C98340C-7D07-429C-851E-729B12DF6598}" destId="{98E843D2-0E1D-42A7-965C-206B233F4FA9}" srcOrd="0" destOrd="0" presId="urn:microsoft.com/office/officeart/2005/8/layout/gear1"/>
    <dgm:cxn modelId="{12D900ED-9727-4CF4-898F-8BBBC3960625}" type="presOf" srcId="{1F05A0D6-2882-4EE2-9608-976E17994FC2}" destId="{52C6D5E6-9E37-41AB-845B-99EFA291A174}" srcOrd="1" destOrd="0" presId="urn:microsoft.com/office/officeart/2005/8/layout/gear1"/>
    <dgm:cxn modelId="{3317C7FC-66A4-499F-9AC5-CD848F7BD1E6}" type="presOf" srcId="{8C302A2D-D880-4AA8-AE23-83FEA9DBCB86}" destId="{34E9671B-DD65-4874-BF17-D2B5F7A7FF77}" srcOrd="0" destOrd="0" presId="urn:microsoft.com/office/officeart/2005/8/layout/gear1"/>
    <dgm:cxn modelId="{94E340B7-B63B-46B8-B4C1-527037F35DC1}" type="presParOf" srcId="{7E0002BC-D9CD-4C07-817B-33867F009BDF}" destId="{73FAB06A-7D37-4A36-8B69-5CF4FA0CF118}" srcOrd="0" destOrd="0" presId="urn:microsoft.com/office/officeart/2005/8/layout/gear1"/>
    <dgm:cxn modelId="{69BC4786-4B69-4113-AE74-4D7BD03343B0}" type="presParOf" srcId="{7E0002BC-D9CD-4C07-817B-33867F009BDF}" destId="{E8D9CEA4-1BB6-4E9E-B556-047BD9ED9CAA}" srcOrd="1" destOrd="0" presId="urn:microsoft.com/office/officeart/2005/8/layout/gear1"/>
    <dgm:cxn modelId="{047C31AF-E779-4EAC-829A-72C00EA0689E}" type="presParOf" srcId="{7E0002BC-D9CD-4C07-817B-33867F009BDF}" destId="{0896C861-668E-4463-B655-F32FEACE7F05}" srcOrd="2" destOrd="0" presId="urn:microsoft.com/office/officeart/2005/8/layout/gear1"/>
    <dgm:cxn modelId="{ABD8A8E9-6467-4A71-9264-89F28AD67266}" type="presParOf" srcId="{7E0002BC-D9CD-4C07-817B-33867F009BDF}" destId="{C0F619EE-2855-4BD7-A476-3B514C7EE1E6}" srcOrd="3" destOrd="0" presId="urn:microsoft.com/office/officeart/2005/8/layout/gear1"/>
    <dgm:cxn modelId="{8678A049-0E83-4C1B-B1CF-8BC836FF5C4E}" type="presParOf" srcId="{7E0002BC-D9CD-4C07-817B-33867F009BDF}" destId="{52C6D5E6-9E37-41AB-845B-99EFA291A174}" srcOrd="4" destOrd="0" presId="urn:microsoft.com/office/officeart/2005/8/layout/gear1"/>
    <dgm:cxn modelId="{DF8FB0F8-E888-4DF6-AB21-989042AA1216}" type="presParOf" srcId="{7E0002BC-D9CD-4C07-817B-33867F009BDF}" destId="{FF5B3415-4188-472D-9DB5-E7476AD243BD}" srcOrd="5" destOrd="0" presId="urn:microsoft.com/office/officeart/2005/8/layout/gear1"/>
    <dgm:cxn modelId="{75D6434F-DE4D-44D4-8B16-280DF88F460A}" type="presParOf" srcId="{7E0002BC-D9CD-4C07-817B-33867F009BDF}" destId="{98E843D2-0E1D-42A7-965C-206B233F4FA9}" srcOrd="6" destOrd="0" presId="urn:microsoft.com/office/officeart/2005/8/layout/gear1"/>
    <dgm:cxn modelId="{F9B00618-8F7A-4B4C-8D13-2166EE7D6D15}" type="presParOf" srcId="{7E0002BC-D9CD-4C07-817B-33867F009BDF}" destId="{F8B3FECE-27CA-488D-90AC-D629D8728272}" srcOrd="7" destOrd="0" presId="urn:microsoft.com/office/officeart/2005/8/layout/gear1"/>
    <dgm:cxn modelId="{37AC6170-0EEC-4453-B209-A7EF6CE61FF4}" type="presParOf" srcId="{7E0002BC-D9CD-4C07-817B-33867F009BDF}" destId="{79A01F86-8422-45E2-93AC-4BCB7E82C0BC}" srcOrd="8" destOrd="0" presId="urn:microsoft.com/office/officeart/2005/8/layout/gear1"/>
    <dgm:cxn modelId="{75365FF2-F9C3-4246-AC26-1174FFF0AC38}" type="presParOf" srcId="{7E0002BC-D9CD-4C07-817B-33867F009BDF}" destId="{F0833E33-EF40-484F-89B7-27F773777704}" srcOrd="9" destOrd="0" presId="urn:microsoft.com/office/officeart/2005/8/layout/gear1"/>
    <dgm:cxn modelId="{35FF98D7-4728-4BFF-8E9E-9C3951055386}" type="presParOf" srcId="{7E0002BC-D9CD-4C07-817B-33867F009BDF}" destId="{7200DF4F-3AED-449F-9909-804CAF5D2F35}" srcOrd="10" destOrd="0" presId="urn:microsoft.com/office/officeart/2005/8/layout/gear1"/>
    <dgm:cxn modelId="{033D87F5-3143-4DAB-9D82-D776A6C2340F}" type="presParOf" srcId="{7E0002BC-D9CD-4C07-817B-33867F009BDF}" destId="{34E9671B-DD65-4874-BF17-D2B5F7A7FF77}" srcOrd="11" destOrd="0" presId="urn:microsoft.com/office/officeart/2005/8/layout/gear1"/>
    <dgm:cxn modelId="{76041353-CB8B-4383-8CA5-34ABE5E65200}" type="presParOf" srcId="{7E0002BC-D9CD-4C07-817B-33867F009BDF}" destId="{DDEF4C2D-6CB0-42C5-9F7F-21613001440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FAB06A-7D37-4A36-8B69-5CF4FA0CF118}">
      <dsp:nvSpPr>
        <dsp:cNvPr id="0" name=""/>
        <dsp:cNvSpPr/>
      </dsp:nvSpPr>
      <dsp:spPr>
        <a:xfrm>
          <a:off x="1957512" y="1564481"/>
          <a:ext cx="1912143" cy="1912143"/>
        </a:xfrm>
        <a:prstGeom prst="gear9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000" kern="1200" dirty="0"/>
            <a:t>C</a:t>
          </a:r>
          <a:endParaRPr kumimoji="1" lang="ja-JP" altLang="en-US" sz="3000" kern="1200" dirty="0"/>
        </a:p>
      </dsp:txBody>
      <dsp:txXfrm>
        <a:off x="2341938" y="2012391"/>
        <a:ext cx="1143291" cy="982881"/>
      </dsp:txXfrm>
    </dsp:sp>
    <dsp:sp modelId="{C0F619EE-2855-4BD7-A476-3B514C7EE1E6}">
      <dsp:nvSpPr>
        <dsp:cNvPr id="0" name=""/>
        <dsp:cNvSpPr/>
      </dsp:nvSpPr>
      <dsp:spPr>
        <a:xfrm>
          <a:off x="844992" y="1112520"/>
          <a:ext cx="1390650" cy="1390650"/>
        </a:xfrm>
        <a:prstGeom prst="gear6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000" kern="1200" dirty="0"/>
            <a:t>A</a:t>
          </a:r>
          <a:endParaRPr kumimoji="1" lang="ja-JP" altLang="en-US" sz="3000" kern="1200" dirty="0"/>
        </a:p>
      </dsp:txBody>
      <dsp:txXfrm>
        <a:off x="1195092" y="1464736"/>
        <a:ext cx="690450" cy="686218"/>
      </dsp:txXfrm>
    </dsp:sp>
    <dsp:sp modelId="{98E843D2-0E1D-42A7-965C-206B233F4FA9}">
      <dsp:nvSpPr>
        <dsp:cNvPr id="0" name=""/>
        <dsp:cNvSpPr/>
      </dsp:nvSpPr>
      <dsp:spPr>
        <a:xfrm rot="20700000">
          <a:off x="1623898" y="153113"/>
          <a:ext cx="1362553" cy="1362553"/>
        </a:xfrm>
        <a:prstGeom prst="gear6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000" kern="1200" dirty="0"/>
            <a:t>B</a:t>
          </a:r>
          <a:endParaRPr kumimoji="1" lang="ja-JP" altLang="en-US" sz="3000" kern="1200" dirty="0"/>
        </a:p>
      </dsp:txBody>
      <dsp:txXfrm rot="-20700000">
        <a:off x="1922746" y="451961"/>
        <a:ext cx="764857" cy="764857"/>
      </dsp:txXfrm>
    </dsp:sp>
    <dsp:sp modelId="{7200DF4F-3AED-449F-9909-804CAF5D2F35}">
      <dsp:nvSpPr>
        <dsp:cNvPr id="0" name=""/>
        <dsp:cNvSpPr/>
      </dsp:nvSpPr>
      <dsp:spPr>
        <a:xfrm>
          <a:off x="1802762" y="1280306"/>
          <a:ext cx="2447544" cy="2447544"/>
        </a:xfrm>
        <a:prstGeom prst="circularArrow">
          <a:avLst>
            <a:gd name="adj1" fmla="val 4687"/>
            <a:gd name="adj2" fmla="val 299029"/>
            <a:gd name="adj3" fmla="val 2496330"/>
            <a:gd name="adj4" fmla="val 15904687"/>
            <a:gd name="adj5" fmla="val 5469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9671B-DD65-4874-BF17-D2B5F7A7FF77}">
      <dsp:nvSpPr>
        <dsp:cNvPr id="0" name=""/>
        <dsp:cNvSpPr/>
      </dsp:nvSpPr>
      <dsp:spPr>
        <a:xfrm>
          <a:off x="598711" y="807901"/>
          <a:ext cx="1778293" cy="177829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EF4C2D-6CB0-42C5-9F7F-216130014404}">
      <dsp:nvSpPr>
        <dsp:cNvPr id="0" name=""/>
        <dsp:cNvSpPr/>
      </dsp:nvSpPr>
      <dsp:spPr>
        <a:xfrm>
          <a:off x="1308726" y="-142257"/>
          <a:ext cx="1917358" cy="191735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38C12-9E05-4AB6-9A90-2898648CABA2}" type="datetimeFigureOut">
              <a:rPr kumimoji="1" lang="ja-JP" altLang="en-US" smtClean="0"/>
              <a:t>2021/1/8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58658-AA9B-4704-9C5D-609ECC03E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583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AFFFC2C6-0AB6-436B-8A7B-4CFD82D0C9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946" b="5158"/>
          <a:stretch/>
        </p:blipFill>
        <p:spPr>
          <a:xfrm>
            <a:off x="0" y="0"/>
            <a:ext cx="12192000" cy="68499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B72EEBA-3A5D-41CE-8465-A45A0F65674E}"/>
              </a:ext>
            </a:extLst>
          </p:cNvPr>
          <p:cNvSpPr/>
          <p:nvPr/>
        </p:nvSpPr>
        <p:spPr>
          <a:xfrm rot="5400000">
            <a:off x="-2516153" y="3396995"/>
            <a:ext cx="6858002" cy="640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27E567-086B-4826-AE64-BDC215A76E83}"/>
              </a:ext>
            </a:extLst>
          </p:cNvPr>
          <p:cNvSpPr/>
          <p:nvPr userDrawn="1"/>
        </p:nvSpPr>
        <p:spPr>
          <a:xfrm>
            <a:off x="-1" y="2219276"/>
            <a:ext cx="12192000" cy="206881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</a:extLst>
          </p:cNvPr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208420"/>
            <a:ext cx="12191997" cy="94080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14000"/>
              </a:lnSpc>
              <a:defRPr sz="5600" b="0" cap="none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 altLang="ja-JP" dirty="0"/>
              <a:t>E</a:t>
            </a:r>
            <a:r>
              <a:rPr lang="en-US" dirty="0"/>
              <a:t>dit Master </a:t>
            </a:r>
            <a:r>
              <a:rPr lang="en-US" altLang="ja-JP" dirty="0"/>
              <a:t>T</a:t>
            </a:r>
            <a:r>
              <a:rPr lang="en-US" dirty="0"/>
              <a:t>itle </a:t>
            </a:r>
            <a:r>
              <a:rPr lang="en-US" altLang="ja-JP" dirty="0"/>
              <a:t>S</a:t>
            </a:r>
            <a:r>
              <a:rPr lang="en-US" dirty="0"/>
              <a:t>tyle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33A7D8C-570F-43C9-B18F-2065D1BA411C}"/>
              </a:ext>
            </a:extLst>
          </p:cNvPr>
          <p:cNvGrpSpPr/>
          <p:nvPr userDrawn="1"/>
        </p:nvGrpSpPr>
        <p:grpSpPr>
          <a:xfrm>
            <a:off x="6168189" y="5117432"/>
            <a:ext cx="6023808" cy="1740568"/>
            <a:chOff x="6168189" y="5117432"/>
            <a:chExt cx="6023808" cy="1740568"/>
          </a:xfrm>
        </p:grpSpPr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3EE2006E-49E7-40C5-81BE-15988C956463}"/>
                </a:ext>
              </a:extLst>
            </p:cNvPr>
            <p:cNvSpPr/>
            <p:nvPr userDrawn="1"/>
          </p:nvSpPr>
          <p:spPr>
            <a:xfrm>
              <a:off x="6168189" y="5117432"/>
              <a:ext cx="6023808" cy="174056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4019EC85-1E11-443A-8B25-B01DF21D1F42}"/>
                </a:ext>
              </a:extLst>
            </p:cNvPr>
            <p:cNvSpPr/>
            <p:nvPr userDrawn="1"/>
          </p:nvSpPr>
          <p:spPr>
            <a:xfrm>
              <a:off x="6240380" y="5189622"/>
              <a:ext cx="5879432" cy="159619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コンテンツ プレースホルダー 19">
            <a:extLst>
              <a:ext uri="{FF2B5EF4-FFF2-40B4-BE49-F238E27FC236}">
                <a16:creationId xmlns:a16="http://schemas.microsoft.com/office/drawing/2014/main" id="{6CB30ACE-AB53-445F-B8E6-1C5634E14B4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0" y="2323515"/>
            <a:ext cx="12192000" cy="741362"/>
          </a:xfrm>
          <a:prstGeom prst="rect">
            <a:avLst/>
          </a:prstGeom>
        </p:spPr>
        <p:txBody>
          <a:bodyPr/>
          <a:lstStyle>
            <a:lvl1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kumimoji="0" lang="en-US" altLang="ja-JP" sz="3800" dirty="0"/>
              <a:t>Subtitle Goes Here</a:t>
            </a:r>
            <a:endParaRPr kumimoji="1" lang="ja-JP" altLang="en-US" dirty="0"/>
          </a:p>
        </p:txBody>
      </p:sp>
      <p:sp>
        <p:nvSpPr>
          <p:cNvPr id="22" name="コンテンツ プレースホルダー 21">
            <a:extLst>
              <a:ext uri="{FF2B5EF4-FFF2-40B4-BE49-F238E27FC236}">
                <a16:creationId xmlns:a16="http://schemas.microsoft.com/office/drawing/2014/main" id="{629B24F1-4D92-4623-8695-3552E12F89A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72547" y="5221622"/>
            <a:ext cx="5799137" cy="1508125"/>
          </a:xfrm>
          <a:prstGeom prst="rect">
            <a:avLst/>
          </a:prstGeom>
        </p:spPr>
        <p:txBody>
          <a:bodyPr/>
          <a:lstStyle>
            <a:lvl1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3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kumimoji="0" lang="en-US" altLang="ja-JP" sz="3800" dirty="0"/>
              <a:t>Name</a:t>
            </a:r>
          </a:p>
          <a:p>
            <a:r>
              <a:rPr kumimoji="0" lang="en-US" altLang="ja-JP" sz="3800" dirty="0"/>
              <a:t>Role, Company</a:t>
            </a:r>
          </a:p>
        </p:txBody>
      </p:sp>
    </p:spTree>
    <p:extLst>
      <p:ext uri="{BB962C8B-B14F-4D97-AF65-F5344CB8AC3E}">
        <p14:creationId xmlns:p14="http://schemas.microsoft.com/office/powerpoint/2010/main" val="135501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412250B-2BF4-4EB1-B2F4-0DA0A2AF2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337" y="946484"/>
            <a:ext cx="11943347" cy="5775158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r>
              <a:rPr lang="en-US" dirty="0"/>
              <a:t>Click to edit </a:t>
            </a:r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60E01CB7-701F-41D1-92D9-63FD4CD8BE3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20649" y="8021"/>
            <a:ext cx="11943347" cy="811212"/>
          </a:xfrm>
          <a:prstGeom prst="rect">
            <a:avLst/>
          </a:prstGeom>
        </p:spPr>
        <p:txBody>
          <a:bodyPr/>
          <a:lstStyle>
            <a:lvl1pPr>
              <a:defRPr sz="4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0" lang="en-US" altLang="ja-JP" sz="4400" b="1" dirty="0"/>
              <a:t>Title of the Slide Goes Here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07063369-F53B-47CA-84BE-56F00EC7EB61}"/>
              </a:ext>
            </a:extLst>
          </p:cNvPr>
          <p:cNvSpPr/>
          <p:nvPr userDrawn="1"/>
        </p:nvSpPr>
        <p:spPr>
          <a:xfrm>
            <a:off x="54139" y="845481"/>
            <a:ext cx="12097755" cy="6089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9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04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067E4425-A1E6-41F8-851B-29014D134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46" b="5158"/>
          <a:stretch/>
        </p:blipFill>
        <p:spPr>
          <a:xfrm>
            <a:off x="0" y="0"/>
            <a:ext cx="12192000" cy="684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0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b="0" kern="1200" spc="13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None/>
        <a:defRPr sz="185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None/>
        <a:defRPr sz="17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Char char="–"/>
        <a:defRPr sz="1400" i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10000"/>
        </a:lnSpc>
        <a:spcBef>
          <a:spcPts val="930"/>
        </a:spcBef>
        <a:buFont typeface="Corbel" panose="020B0503020204020204" pitchFamily="34" charset="0"/>
        <a:buChar char="–"/>
        <a:defRPr sz="1400" i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F7532-EC9F-4A6A-87DB-AA3F1729B0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29402"/>
            <a:ext cx="12191997" cy="1200032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>
                    <a:lumMod val="95000"/>
                  </a:schemeClr>
                </a:solidFill>
              </a:rPr>
              <a:t>Your Free Template</a:t>
            </a:r>
            <a:endParaRPr kumimoji="1" lang="ja-JP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0A6FC8-C558-46F2-B596-BB84480EB6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2283410"/>
            <a:ext cx="12192000" cy="741362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>
                    <a:lumMod val="95000"/>
                  </a:schemeClr>
                </a:solidFill>
              </a:rPr>
              <a:t>A Gift for You!</a:t>
            </a:r>
            <a:endParaRPr kumimoji="1" lang="ja-JP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931375-F7CB-4E0D-BD26-0A63E0572FC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>
                    <a:lumMod val="95000"/>
                  </a:schemeClr>
                </a:solidFill>
              </a:rPr>
              <a:t>Yuka ETO</a:t>
            </a:r>
          </a:p>
          <a:p>
            <a:r>
              <a:rPr kumimoji="1" lang="en-US" altLang="ja-JP" dirty="0">
                <a:solidFill>
                  <a:schemeClr val="bg1">
                    <a:lumMod val="95000"/>
                  </a:schemeClr>
                </a:solidFill>
              </a:rPr>
              <a:t>Y.E.D International LLC</a:t>
            </a:r>
            <a:endParaRPr kumimoji="1" lang="ja-JP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FB1CA1-B4E9-4542-9FD2-00B3C116ACD1}"/>
              </a:ext>
            </a:extLst>
          </p:cNvPr>
          <p:cNvSpPr txBox="1"/>
          <p:nvPr/>
        </p:nvSpPr>
        <p:spPr>
          <a:xfrm>
            <a:off x="9809745" y="1764632"/>
            <a:ext cx="23822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1, 2021</a:t>
            </a:r>
            <a:endParaRPr kumimoji="1" lang="ja-JP" altLang="en-US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18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70BDF85-61FF-41CF-AB48-7C69FDADE63B}"/>
              </a:ext>
            </a:extLst>
          </p:cNvPr>
          <p:cNvSpPr/>
          <p:nvPr/>
        </p:nvSpPr>
        <p:spPr>
          <a:xfrm>
            <a:off x="3355122" y="2967335"/>
            <a:ext cx="54817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6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ja-JP" altLang="en-US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724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50DB8-5363-42B9-A108-7816176E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84" y="1328566"/>
            <a:ext cx="11742231" cy="3039981"/>
          </a:xfrm>
        </p:spPr>
        <p:txBody>
          <a:bodyPr/>
          <a:lstStyle/>
          <a:p>
            <a:r>
              <a:rPr kumimoji="1" lang="en-US" altLang="ja-JP" dirty="0"/>
              <a:t>1. Key Points for Slide Creation 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/>
              <a:t>2. Summary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/>
              <a:t>3. Q&amp;A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26362-6778-4E2E-8955-522D807C78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Table of Contents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6343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50DB8-5363-42B9-A108-7816176E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84" y="1328566"/>
            <a:ext cx="11742231" cy="3039981"/>
          </a:xfrm>
        </p:spPr>
        <p:txBody>
          <a:bodyPr/>
          <a:lstStyle/>
          <a:p>
            <a:r>
              <a:rPr kumimoji="1" lang="en-US" altLang="ja-JP" dirty="0"/>
              <a:t>1. Key Points for Slide Creation 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  <a:t>2. Summary</a:t>
            </a:r>
            <a:b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</a:br>
            <a:b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</a:br>
            <a: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  <a:t>3. Q&amp;A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26362-6778-4E2E-8955-522D807C78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Table of Contents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569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BA6782A-EC14-4E3F-94B3-FC92BA5A7AC2}"/>
              </a:ext>
            </a:extLst>
          </p:cNvPr>
          <p:cNvSpPr/>
          <p:nvPr/>
        </p:nvSpPr>
        <p:spPr>
          <a:xfrm>
            <a:off x="224589" y="1909011"/>
            <a:ext cx="11742231" cy="46121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5350DB8-5363-42B9-A108-7816176E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2037345"/>
            <a:ext cx="11742231" cy="1828801"/>
          </a:xfrm>
        </p:spPr>
        <p:txBody>
          <a:bodyPr/>
          <a:lstStyle/>
          <a:p>
            <a:r>
              <a:rPr kumimoji="1" lang="en-US" altLang="ja-JP" dirty="0"/>
              <a:t>This is where you write your text.</a:t>
            </a:r>
            <a:br>
              <a:rPr kumimoji="1" lang="en-US" altLang="ja-JP" dirty="0"/>
            </a:br>
            <a:r>
              <a:rPr kumimoji="1" lang="en-US" altLang="ja-JP" dirty="0"/>
              <a:t>If you want to use bullets, you can add another text box below.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26362-6778-4E2E-8955-522D807C78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Writing Text</a:t>
            </a:r>
            <a:endParaRPr kumimoji="1" lang="ja-JP" altLang="en-US" dirty="0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A1D2004B-4A6D-43BC-893F-4C6FCDAF7238}"/>
              </a:ext>
            </a:extLst>
          </p:cNvPr>
          <p:cNvSpPr txBox="1">
            <a:spLocks/>
          </p:cNvSpPr>
          <p:nvPr/>
        </p:nvSpPr>
        <p:spPr>
          <a:xfrm>
            <a:off x="264695" y="3866146"/>
            <a:ext cx="11742231" cy="1219200"/>
          </a:xfrm>
          <a:prstGeom prst="rect">
            <a:avLst/>
          </a:prstGeom>
        </p:spPr>
        <p:txBody>
          <a:bodyPr lIns="109728" tIns="109728" rIns="109728" bIns="9144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dirty="0"/>
              <a:t>The bullets can be found on the menu bar above.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dirty="0"/>
              <a:t>You can also use numbers as follows:</a:t>
            </a:r>
            <a:endParaRPr kumimoji="1" lang="ja-JP" altLang="en-US" dirty="0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75AFB928-8410-485E-9394-D45A79D30C9B}"/>
              </a:ext>
            </a:extLst>
          </p:cNvPr>
          <p:cNvSpPr txBox="1">
            <a:spLocks/>
          </p:cNvSpPr>
          <p:nvPr/>
        </p:nvSpPr>
        <p:spPr>
          <a:xfrm>
            <a:off x="743548" y="5084258"/>
            <a:ext cx="11263377" cy="1196225"/>
          </a:xfrm>
          <a:prstGeom prst="rect">
            <a:avLst/>
          </a:prstGeom>
        </p:spPr>
        <p:txBody>
          <a:bodyPr lIns="109728" tIns="109728" rIns="109728" bIns="9144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ABC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XYZ</a:t>
            </a:r>
            <a:endParaRPr kumimoji="1"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BBB030B1-6A0B-4D45-B48C-E9A74E8772A2}"/>
              </a:ext>
            </a:extLst>
          </p:cNvPr>
          <p:cNvSpPr txBox="1">
            <a:spLocks/>
          </p:cNvSpPr>
          <p:nvPr/>
        </p:nvSpPr>
        <p:spPr>
          <a:xfrm>
            <a:off x="128337" y="1094871"/>
            <a:ext cx="9625263" cy="689812"/>
          </a:xfrm>
          <a:prstGeom prst="rect">
            <a:avLst/>
          </a:prstGeom>
        </p:spPr>
        <p:txBody>
          <a:bodyPr lIns="109728" tIns="109728" rIns="109728" bIns="9144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1" lang="en-US" altLang="ja-JP" b="1" dirty="0"/>
              <a:t>KEY POINTS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WHEN WRITING YOUR TEXT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96691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4F5E47-AE4E-48CA-9FCD-197B539BE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337" y="946484"/>
            <a:ext cx="11943347" cy="811212"/>
          </a:xfrm>
        </p:spPr>
        <p:txBody>
          <a:bodyPr/>
          <a:lstStyle/>
          <a:p>
            <a:r>
              <a:rPr kumimoji="1" lang="en-US" altLang="ja-JP" dirty="0"/>
              <a:t>The SmartArt function is useful!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AF4224-9F63-4B75-A2BA-5A717855014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Using Visual Representations</a:t>
            </a:r>
            <a:endParaRPr kumimoji="1" lang="ja-JP" altLang="en-US" dirty="0"/>
          </a:p>
        </p:txBody>
      </p:sp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793AD156-6A20-41AE-9B3B-44663ECBEAED}"/>
              </a:ext>
            </a:extLst>
          </p:cNvPr>
          <p:cNvGraphicFramePr/>
          <p:nvPr/>
        </p:nvGraphicFramePr>
        <p:xfrm>
          <a:off x="7475287" y="2860508"/>
          <a:ext cx="4262688" cy="3476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B5FB7254-2730-424F-BC01-1AF61B00F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398830"/>
              </p:ext>
            </p:extLst>
          </p:nvPr>
        </p:nvGraphicFramePr>
        <p:xfrm>
          <a:off x="591719" y="3886202"/>
          <a:ext cx="6499394" cy="2475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995">
                  <a:extLst>
                    <a:ext uri="{9D8B030D-6E8A-4147-A177-3AD203B41FA5}">
                      <a16:colId xmlns:a16="http://schemas.microsoft.com/office/drawing/2014/main" val="568760462"/>
                    </a:ext>
                  </a:extLst>
                </a:gridCol>
                <a:gridCol w="2224747">
                  <a:extLst>
                    <a:ext uri="{9D8B030D-6E8A-4147-A177-3AD203B41FA5}">
                      <a16:colId xmlns:a16="http://schemas.microsoft.com/office/drawing/2014/main" val="1933870489"/>
                    </a:ext>
                  </a:extLst>
                </a:gridCol>
                <a:gridCol w="1894652">
                  <a:extLst>
                    <a:ext uri="{9D8B030D-6E8A-4147-A177-3AD203B41FA5}">
                      <a16:colId xmlns:a16="http://schemas.microsoft.com/office/drawing/2014/main" val="3002212028"/>
                    </a:ext>
                  </a:extLst>
                </a:gridCol>
              </a:tblGrid>
              <a:tr h="489883"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X1053 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X1239 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267167"/>
                  </a:ext>
                </a:extLst>
              </a:tr>
              <a:tr h="489883"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Price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$425.90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$580.20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296047"/>
                  </a:ext>
                </a:extLst>
              </a:tr>
              <a:tr h="436666"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376441"/>
                  </a:ext>
                </a:extLst>
              </a:tr>
              <a:tr h="436666">
                <a:tc>
                  <a:txBody>
                    <a:bodyPr/>
                    <a:lstStyle/>
                    <a:p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Rating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★★★☆☆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★★★★★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26013"/>
                  </a:ext>
                </a:extLst>
              </a:tr>
              <a:tr h="5812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Colors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434594"/>
                  </a:ext>
                </a:extLst>
              </a:tr>
            </a:tbl>
          </a:graphicData>
        </a:graphic>
      </p:graphicFrame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3376C43-C65A-40AF-9BD7-61F17B98AA98}"/>
              </a:ext>
            </a:extLst>
          </p:cNvPr>
          <p:cNvGrpSpPr/>
          <p:nvPr/>
        </p:nvGrpSpPr>
        <p:grpSpPr>
          <a:xfrm>
            <a:off x="3097855" y="5940072"/>
            <a:ext cx="2990978" cy="312821"/>
            <a:chOff x="2800222" y="5615813"/>
            <a:chExt cx="2990978" cy="31282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9583B972-2804-4F08-AB54-FC9938AB72A2}"/>
                </a:ext>
              </a:extLst>
            </p:cNvPr>
            <p:cNvSpPr/>
            <p:nvPr/>
          </p:nvSpPr>
          <p:spPr>
            <a:xfrm>
              <a:off x="5052400" y="5615813"/>
              <a:ext cx="321936" cy="3128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567D736-F3B6-4F7B-A870-51BAA09C5796}"/>
                </a:ext>
              </a:extLst>
            </p:cNvPr>
            <p:cNvSpPr/>
            <p:nvPr/>
          </p:nvSpPr>
          <p:spPr>
            <a:xfrm>
              <a:off x="5469264" y="5615813"/>
              <a:ext cx="321936" cy="3128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9550494-9F4F-47C5-A83B-0C8AB21832F1}"/>
                </a:ext>
              </a:extLst>
            </p:cNvPr>
            <p:cNvSpPr/>
            <p:nvPr/>
          </p:nvSpPr>
          <p:spPr>
            <a:xfrm>
              <a:off x="2800222" y="5615813"/>
              <a:ext cx="321936" cy="3128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F5C1F99-D333-453E-8FAC-F0401A46AF39}"/>
                </a:ext>
              </a:extLst>
            </p:cNvPr>
            <p:cNvSpPr/>
            <p:nvPr/>
          </p:nvSpPr>
          <p:spPr>
            <a:xfrm>
              <a:off x="3258467" y="5615813"/>
              <a:ext cx="321936" cy="31282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A53B079-4040-47E2-8EEB-9B000FC9EB9F}"/>
                </a:ext>
              </a:extLst>
            </p:cNvPr>
            <p:cNvSpPr/>
            <p:nvPr/>
          </p:nvSpPr>
          <p:spPr>
            <a:xfrm>
              <a:off x="3716712" y="5615813"/>
              <a:ext cx="321936" cy="31282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49C49DA5-4255-49F9-B94B-FBD706BDBF48}"/>
                </a:ext>
              </a:extLst>
            </p:cNvPr>
            <p:cNvSpPr/>
            <p:nvPr/>
          </p:nvSpPr>
          <p:spPr>
            <a:xfrm>
              <a:off x="4171997" y="5615813"/>
              <a:ext cx="321936" cy="312821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A84F74F-5696-4C4C-A4F7-58619F19D36C}"/>
              </a:ext>
            </a:extLst>
          </p:cNvPr>
          <p:cNvSpPr txBox="1"/>
          <p:nvPr/>
        </p:nvSpPr>
        <p:spPr>
          <a:xfrm>
            <a:off x="189161" y="1693528"/>
            <a:ext cx="1013393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400" dirty="0">
                <a:latin typeface="Arial" panose="020B0604020202020204" pitchFamily="34" charset="0"/>
                <a:cs typeface="Arial" panose="020B0604020202020204" pitchFamily="34" charset="0"/>
              </a:rPr>
              <a:t>You can make tables and illustrations easily.</a:t>
            </a:r>
            <a:endParaRPr kumimoji="1" lang="ja-JP" alt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E242E76-42C6-4BEB-8900-C7AEC9D20FD5}"/>
              </a:ext>
            </a:extLst>
          </p:cNvPr>
          <p:cNvSpPr txBox="1"/>
          <p:nvPr/>
        </p:nvSpPr>
        <p:spPr>
          <a:xfrm>
            <a:off x="454025" y="3362982"/>
            <a:ext cx="6499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Product Comparison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8948AAA-1D6D-4A02-8BED-2F2B52C6FABA}"/>
              </a:ext>
            </a:extLst>
          </p:cNvPr>
          <p:cNvSpPr/>
          <p:nvPr/>
        </p:nvSpPr>
        <p:spPr>
          <a:xfrm>
            <a:off x="224589" y="2743199"/>
            <a:ext cx="11839074" cy="37779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1241790-FD77-4E56-A85D-6211B8075054}"/>
              </a:ext>
            </a:extLst>
          </p:cNvPr>
          <p:cNvSpPr/>
          <p:nvPr/>
        </p:nvSpPr>
        <p:spPr>
          <a:xfrm>
            <a:off x="224589" y="2743200"/>
            <a:ext cx="2404311" cy="5513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50DB8-5363-42B9-A108-7816176E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84" y="1328566"/>
            <a:ext cx="11742231" cy="3039981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  <a:t>1. Key Points for Slide Creation </a:t>
            </a:r>
            <a:b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</a:br>
            <a:br>
              <a:rPr kumimoji="1" lang="en-US" altLang="ja-JP" dirty="0"/>
            </a:br>
            <a:r>
              <a:rPr kumimoji="1" lang="en-US" altLang="ja-JP" dirty="0"/>
              <a:t>2. Summary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  <a:t>3. Q&amp;A</a:t>
            </a:r>
            <a:b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</a:br>
            <a:endParaRPr kumimoji="1" lang="ja-JP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26362-6778-4E2E-8955-522D807C78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Table of Contents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472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BA6782A-EC14-4E3F-94B3-FC92BA5A7AC2}"/>
              </a:ext>
            </a:extLst>
          </p:cNvPr>
          <p:cNvSpPr/>
          <p:nvPr/>
        </p:nvSpPr>
        <p:spPr>
          <a:xfrm>
            <a:off x="224589" y="2060321"/>
            <a:ext cx="11839074" cy="33879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26362-6778-4E2E-8955-522D807C78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876BCB86-A9C2-4B86-A1E7-27FDC9529FAE}"/>
              </a:ext>
            </a:extLst>
          </p:cNvPr>
          <p:cNvSpPr txBox="1">
            <a:spLocks/>
          </p:cNvSpPr>
          <p:nvPr/>
        </p:nvSpPr>
        <p:spPr>
          <a:xfrm>
            <a:off x="445478" y="2153750"/>
            <a:ext cx="11391900" cy="770447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dirty="0"/>
              <a:t>One slide, one message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86EF03-1863-442A-A2F9-E7BE60BE18BA}"/>
              </a:ext>
            </a:extLst>
          </p:cNvPr>
          <p:cNvSpPr txBox="1"/>
          <p:nvPr/>
        </p:nvSpPr>
        <p:spPr>
          <a:xfrm>
            <a:off x="224588" y="6106596"/>
            <a:ext cx="11839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Useful Reference: 『</a:t>
            </a:r>
            <a:r>
              <a:rPr lang="ja-JP" altLang="en-US" sz="2200" b="1" i="0" dirty="0">
                <a:solidFill>
                  <a:srgbClr val="0F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ロジカル</a:t>
            </a:r>
            <a:r>
              <a:rPr lang="ja-JP" altLang="en-US" sz="2200" b="1" i="0">
                <a:solidFill>
                  <a:srgbClr val="0F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に伝わる　英語</a:t>
            </a:r>
            <a:r>
              <a:rPr lang="ja-JP" altLang="en-US" sz="2200" b="1" i="0" dirty="0">
                <a:solidFill>
                  <a:srgbClr val="0F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プレゼンテーション</a:t>
            </a:r>
            <a:r>
              <a:rPr kumimoji="1"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』Chapter 3, Step 2 (p. 88)</a:t>
            </a:r>
            <a:endParaRPr kumimoji="1" lang="ja-JP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53F97BC4-46CE-4EC8-ACEF-E6639A115C1C}"/>
              </a:ext>
            </a:extLst>
          </p:cNvPr>
          <p:cNvSpPr txBox="1">
            <a:spLocks/>
          </p:cNvSpPr>
          <p:nvPr/>
        </p:nvSpPr>
        <p:spPr>
          <a:xfrm>
            <a:off x="128337" y="1094871"/>
            <a:ext cx="9625263" cy="689812"/>
          </a:xfrm>
          <a:prstGeom prst="rect">
            <a:avLst/>
          </a:prstGeom>
        </p:spPr>
        <p:txBody>
          <a:bodyPr lIns="109728" tIns="109728" rIns="109728" bIns="9144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1" lang="en-US" altLang="ja-JP" b="1" dirty="0"/>
              <a:t>KEY POINTS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WHEN MAKING YOUR SLIDE</a:t>
            </a:r>
            <a:endParaRPr kumimoji="1" lang="ja-JP" altLang="en-US" b="1" dirty="0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A05D49B-BB44-47AF-8C8D-C8B1B18B527E}"/>
              </a:ext>
            </a:extLst>
          </p:cNvPr>
          <p:cNvSpPr txBox="1">
            <a:spLocks/>
          </p:cNvSpPr>
          <p:nvPr/>
        </p:nvSpPr>
        <p:spPr>
          <a:xfrm>
            <a:off x="445478" y="4551850"/>
            <a:ext cx="11391900" cy="770447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Make use of the SmartArt function</a:t>
            </a: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A0999F75-BF61-4956-8807-EBA0067F8CD5}"/>
              </a:ext>
            </a:extLst>
          </p:cNvPr>
          <p:cNvSpPr txBox="1">
            <a:spLocks/>
          </p:cNvSpPr>
          <p:nvPr/>
        </p:nvSpPr>
        <p:spPr>
          <a:xfrm>
            <a:off x="445478" y="2967576"/>
            <a:ext cx="11391900" cy="770447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dirty="0"/>
              <a:t>Do not write a lot of text messages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0A9A992E-1FBB-4475-8040-4A1C0D3D530C}"/>
              </a:ext>
            </a:extLst>
          </p:cNvPr>
          <p:cNvSpPr txBox="1">
            <a:spLocks/>
          </p:cNvSpPr>
          <p:nvPr/>
        </p:nvSpPr>
        <p:spPr>
          <a:xfrm>
            <a:off x="445478" y="3738023"/>
            <a:ext cx="11391900" cy="770447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400" b="0" kern="1200" spc="13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dirty="0"/>
              <a:t>Use images effectively</a:t>
            </a:r>
          </a:p>
        </p:txBody>
      </p:sp>
    </p:spTree>
    <p:extLst>
      <p:ext uri="{BB962C8B-B14F-4D97-AF65-F5344CB8AC3E}">
        <p14:creationId xmlns:p14="http://schemas.microsoft.com/office/powerpoint/2010/main" val="232862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50DB8-5363-42B9-A108-7816176E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84" y="1328566"/>
            <a:ext cx="11742231" cy="3039981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  <a:t>1. Key Points for Slide Creation </a:t>
            </a:r>
            <a:b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</a:br>
            <a:b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</a:br>
            <a:r>
              <a:rPr kumimoji="1" lang="en-US" altLang="ja-JP" dirty="0">
                <a:solidFill>
                  <a:schemeClr val="bg1">
                    <a:lumMod val="75000"/>
                  </a:schemeClr>
                </a:solidFill>
              </a:rPr>
              <a:t>2. Summary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/>
              <a:t>3. Q&amp;A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26362-6778-4E2E-8955-522D807C78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kumimoji="1" lang="en-US" altLang="ja-JP" dirty="0"/>
              <a:t>Table of Contents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592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吹き出し: 円形 1">
            <a:extLst>
              <a:ext uri="{FF2B5EF4-FFF2-40B4-BE49-F238E27FC236}">
                <a16:creationId xmlns:a16="http://schemas.microsoft.com/office/drawing/2014/main" id="{F9ECE5ED-3656-4117-896E-8C453F6396A3}"/>
              </a:ext>
            </a:extLst>
          </p:cNvPr>
          <p:cNvSpPr/>
          <p:nvPr/>
        </p:nvSpPr>
        <p:spPr>
          <a:xfrm>
            <a:off x="1177591" y="997117"/>
            <a:ext cx="2430379" cy="1868905"/>
          </a:xfrm>
          <a:prstGeom prst="wedgeEllipseCallout">
            <a:avLst>
              <a:gd name="adj1" fmla="val 30776"/>
              <a:gd name="adj2" fmla="val 55687"/>
            </a:avLst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5000" dirty="0">
                <a:latin typeface="Arial" panose="020B0604020202020204" pitchFamily="34" charset="0"/>
                <a:cs typeface="Arial" panose="020B0604020202020204" pitchFamily="34" charset="0"/>
              </a:rPr>
              <a:t>Q &amp; A</a:t>
            </a:r>
            <a:endParaRPr kumimoji="1" lang="ja-JP" altLang="en-US" sz="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682E9F8-3DA6-4412-A7FF-BB62963588D2}"/>
              </a:ext>
            </a:extLst>
          </p:cNvPr>
          <p:cNvSpPr/>
          <p:nvPr/>
        </p:nvSpPr>
        <p:spPr>
          <a:xfrm>
            <a:off x="3126657" y="2986385"/>
            <a:ext cx="668163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6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  <a:endParaRPr lang="ja-JP" altLang="en-US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385407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Shoji">
      <a:dk1>
        <a:sysClr val="windowText" lastClr="000000"/>
      </a:dk1>
      <a:lt1>
        <a:sysClr val="window" lastClr="FFFFFF"/>
      </a:lt1>
      <a:dk2>
        <a:srgbClr val="595460"/>
      </a:dk2>
      <a:lt2>
        <a:srgbClr val="EBEDEB"/>
      </a:lt2>
      <a:accent1>
        <a:srgbClr val="97A7B8"/>
      </a:accent1>
      <a:accent2>
        <a:srgbClr val="A5B592"/>
      </a:accent2>
      <a:accent3>
        <a:srgbClr val="CED228"/>
      </a:accent3>
      <a:accent4>
        <a:srgbClr val="D1C499"/>
      </a:accent4>
      <a:accent5>
        <a:srgbClr val="BDB3B6"/>
      </a:accent5>
      <a:accent6>
        <a:srgbClr val="C5A98D"/>
      </a:accent6>
      <a:hlink>
        <a:srgbClr val="CC9900"/>
      </a:hlink>
      <a:folHlink>
        <a:srgbClr val="96A9A9"/>
      </a:folHlink>
    </a:clrScheme>
    <a:fontScheme name="Custom 7">
      <a:majorFont>
        <a:latin typeface="Yu Gothic Light"/>
        <a:ea typeface=""/>
        <a:cs typeface=""/>
      </a:majorFont>
      <a:minorFont>
        <a:latin typeface="Yu Gothic Medium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ojiVTI" id="{00D0DDEB-E771-48E5-9E96-0647434F08B1}" vid="{9D22D596-7FD0-4F89-958C-AD79A094911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271</Words>
  <Application>Microsoft Office PowerPoint</Application>
  <PresentationFormat>ワイド画面</PresentationFormat>
  <Paragraphs>51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Yu Gothic Medium</vt:lpstr>
      <vt:lpstr>游ゴシック</vt:lpstr>
      <vt:lpstr>Arial</vt:lpstr>
      <vt:lpstr>Corbel</vt:lpstr>
      <vt:lpstr>ShojiVTI</vt:lpstr>
      <vt:lpstr>Your Free Template</vt:lpstr>
      <vt:lpstr>1. Key Points for Slide Creation   2. Summary  3. Q&amp;A </vt:lpstr>
      <vt:lpstr>1. Key Points for Slide Creation   2. Summary  3. Q&amp;A </vt:lpstr>
      <vt:lpstr>This is where you write your text. If you want to use bullets, you can add another text box below.</vt:lpstr>
      <vt:lpstr>The SmartArt function is useful!</vt:lpstr>
      <vt:lpstr>1. Key Points for Slide Creation   2. Summary  3. Q&amp;A </vt:lpstr>
      <vt:lpstr>PowerPoint プレゼンテーション</vt:lpstr>
      <vt:lpstr>1. Key Points for Slide Creation   2. Summary  3. Q&amp;A 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Eto Yuka</dc:creator>
  <cp:lastModifiedBy>Sachiko Onoda</cp:lastModifiedBy>
  <cp:revision>16</cp:revision>
  <dcterms:created xsi:type="dcterms:W3CDTF">2020-12-17T00:18:56Z</dcterms:created>
  <dcterms:modified xsi:type="dcterms:W3CDTF">2021-01-08T04:39:46Z</dcterms:modified>
</cp:coreProperties>
</file>